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chiy Pop P One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586" y="-251494"/>
            <a:ext cx="13704274" cy="9130473"/>
          </a:xfrm>
          <a:custGeom>
            <a:avLst/>
            <a:gdLst/>
            <a:ahLst/>
            <a:cxnLst/>
            <a:rect r="r" b="b" t="t" l="l"/>
            <a:pathLst>
              <a:path h="9130473" w="13704274">
                <a:moveTo>
                  <a:pt x="0" y="0"/>
                </a:moveTo>
                <a:lnTo>
                  <a:pt x="13704274" y="0"/>
                </a:lnTo>
                <a:lnTo>
                  <a:pt x="13704274" y="9130473"/>
                </a:lnTo>
                <a:lnTo>
                  <a:pt x="0" y="91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48301" y="5523035"/>
            <a:ext cx="6021998" cy="5961778"/>
          </a:xfrm>
          <a:custGeom>
            <a:avLst/>
            <a:gdLst/>
            <a:ahLst/>
            <a:cxnLst/>
            <a:rect r="r" b="b" t="t" l="l"/>
            <a:pathLst>
              <a:path h="5961778" w="6021998">
                <a:moveTo>
                  <a:pt x="0" y="0"/>
                </a:moveTo>
                <a:lnTo>
                  <a:pt x="6021998" y="0"/>
                </a:lnTo>
                <a:lnTo>
                  <a:pt x="6021998" y="5961778"/>
                </a:lnTo>
                <a:lnTo>
                  <a:pt x="0" y="59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30718" y="-1329959"/>
            <a:ext cx="6063319" cy="5820786"/>
          </a:xfrm>
          <a:custGeom>
            <a:avLst/>
            <a:gdLst/>
            <a:ahLst/>
            <a:cxnLst/>
            <a:rect r="r" b="b" t="t" l="l"/>
            <a:pathLst>
              <a:path h="5820786" w="6063319">
                <a:moveTo>
                  <a:pt x="0" y="0"/>
                </a:moveTo>
                <a:lnTo>
                  <a:pt x="6063318" y="0"/>
                </a:lnTo>
                <a:lnTo>
                  <a:pt x="6063318" y="5820786"/>
                </a:lnTo>
                <a:lnTo>
                  <a:pt x="0" y="5820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49767" y="1580434"/>
            <a:ext cx="9425219" cy="10300786"/>
          </a:xfrm>
          <a:custGeom>
            <a:avLst/>
            <a:gdLst/>
            <a:ahLst/>
            <a:cxnLst/>
            <a:rect r="r" b="b" t="t" l="l"/>
            <a:pathLst>
              <a:path h="10300786" w="9425219">
                <a:moveTo>
                  <a:pt x="0" y="0"/>
                </a:moveTo>
                <a:lnTo>
                  <a:pt x="9425219" y="0"/>
                </a:lnTo>
                <a:lnTo>
                  <a:pt x="9425219" y="10300786"/>
                </a:lnTo>
                <a:lnTo>
                  <a:pt x="0" y="10300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537166" y="9417495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Matheus de Souza Valle 1CCOK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5981" y="1664317"/>
            <a:ext cx="11676038" cy="8246201"/>
          </a:xfrm>
          <a:custGeom>
            <a:avLst/>
            <a:gdLst/>
            <a:ahLst/>
            <a:cxnLst/>
            <a:rect r="r" b="b" t="t" l="l"/>
            <a:pathLst>
              <a:path h="8246201" w="11676038">
                <a:moveTo>
                  <a:pt x="0" y="0"/>
                </a:moveTo>
                <a:lnTo>
                  <a:pt x="11676038" y="0"/>
                </a:lnTo>
                <a:lnTo>
                  <a:pt x="11676038" y="8246201"/>
                </a:lnTo>
                <a:lnTo>
                  <a:pt x="0" y="8246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481070" y="868294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Modelagem de Dados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80500" y="293448"/>
            <a:ext cx="8633093" cy="9700104"/>
          </a:xfrm>
          <a:custGeom>
            <a:avLst/>
            <a:gdLst/>
            <a:ahLst/>
            <a:cxnLst/>
            <a:rect r="r" b="b" t="t" l="l"/>
            <a:pathLst>
              <a:path h="9700104" w="8633093">
                <a:moveTo>
                  <a:pt x="0" y="0"/>
                </a:moveTo>
                <a:lnTo>
                  <a:pt x="8633093" y="0"/>
                </a:lnTo>
                <a:lnTo>
                  <a:pt x="8633093" y="9700104"/>
                </a:lnTo>
                <a:lnTo>
                  <a:pt x="0" y="970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573887" y="546322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DashBoard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3063" y="2866789"/>
            <a:ext cx="13721875" cy="5979740"/>
          </a:xfrm>
          <a:custGeom>
            <a:avLst/>
            <a:gdLst/>
            <a:ahLst/>
            <a:cxnLst/>
            <a:rect r="r" b="b" t="t" l="l"/>
            <a:pathLst>
              <a:path h="5979740" w="13721875">
                <a:moveTo>
                  <a:pt x="0" y="0"/>
                </a:moveTo>
                <a:lnTo>
                  <a:pt x="13721874" y="0"/>
                </a:lnTo>
                <a:lnTo>
                  <a:pt x="13721874" y="5979740"/>
                </a:lnTo>
                <a:lnTo>
                  <a:pt x="0" y="5979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35" r="0" b="-263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572000" y="546322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O Site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1316" y="1028700"/>
            <a:ext cx="7310513" cy="7913951"/>
          </a:xfrm>
          <a:custGeom>
            <a:avLst/>
            <a:gdLst/>
            <a:ahLst/>
            <a:cxnLst/>
            <a:rect r="r" b="b" t="t" l="l"/>
            <a:pathLst>
              <a:path h="7913951" w="7310513">
                <a:moveTo>
                  <a:pt x="0" y="0"/>
                </a:moveTo>
                <a:lnTo>
                  <a:pt x="7310512" y="0"/>
                </a:lnTo>
                <a:lnTo>
                  <a:pt x="7310512" y="7913951"/>
                </a:lnTo>
                <a:lnTo>
                  <a:pt x="0" y="7913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3590523" y="-2659712"/>
            <a:ext cx="6929442" cy="6860147"/>
          </a:xfrm>
          <a:custGeom>
            <a:avLst/>
            <a:gdLst/>
            <a:ahLst/>
            <a:cxnLst/>
            <a:rect r="r" b="b" t="t" l="l"/>
            <a:pathLst>
              <a:path h="6860147" w="6929442">
                <a:moveTo>
                  <a:pt x="0" y="0"/>
                </a:moveTo>
                <a:lnTo>
                  <a:pt x="6929442" y="0"/>
                </a:lnTo>
                <a:lnTo>
                  <a:pt x="6929442" y="6860147"/>
                </a:lnTo>
                <a:lnTo>
                  <a:pt x="0" y="6860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785056" y="675111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Máquina Virtual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80683" y="6755120"/>
            <a:ext cx="6929442" cy="6860147"/>
          </a:xfrm>
          <a:custGeom>
            <a:avLst/>
            <a:gdLst/>
            <a:ahLst/>
            <a:cxnLst/>
            <a:rect r="r" b="b" t="t" l="l"/>
            <a:pathLst>
              <a:path h="6860147" w="6929442">
                <a:moveTo>
                  <a:pt x="0" y="0"/>
                </a:moveTo>
                <a:lnTo>
                  <a:pt x="6929442" y="0"/>
                </a:lnTo>
                <a:lnTo>
                  <a:pt x="6929442" y="6860147"/>
                </a:lnTo>
                <a:lnTo>
                  <a:pt x="0" y="6860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56275" y="2409732"/>
            <a:ext cx="8331725" cy="7877268"/>
          </a:xfrm>
          <a:custGeom>
            <a:avLst/>
            <a:gdLst/>
            <a:ahLst/>
            <a:cxnLst/>
            <a:rect r="r" b="b" t="t" l="l"/>
            <a:pathLst>
              <a:path h="7877268" w="8331725">
                <a:moveTo>
                  <a:pt x="0" y="0"/>
                </a:moveTo>
                <a:lnTo>
                  <a:pt x="8331725" y="0"/>
                </a:lnTo>
                <a:lnTo>
                  <a:pt x="8331725" y="7877268"/>
                </a:lnTo>
                <a:lnTo>
                  <a:pt x="0" y="7877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390391" y="546322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Desafios e Superações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0535" y="2051474"/>
            <a:ext cx="11499819" cy="882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8"/>
              </a:lnSpc>
            </a:pPr>
          </a:p>
          <a:p>
            <a:pPr algn="l" marL="1077658" indent="-538829" lvl="1">
              <a:lnSpc>
                <a:spcPts val="6988"/>
              </a:lnSpc>
              <a:buFont typeface="Arial"/>
              <a:buChar char="•"/>
            </a:pPr>
            <a:r>
              <a:rPr lang="en-US" sz="4991">
                <a:solidFill>
                  <a:srgbClr val="FFFFFF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Gestão de Tempo</a:t>
            </a:r>
          </a:p>
          <a:p>
            <a:pPr algn="l" marL="1077658" indent="-538829" lvl="1">
              <a:lnSpc>
                <a:spcPts val="6988"/>
              </a:lnSpc>
              <a:buFont typeface="Arial"/>
              <a:buChar char="•"/>
            </a:pPr>
            <a:r>
              <a:rPr lang="en-US" sz="4991">
                <a:solidFill>
                  <a:srgbClr val="FFFFFF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Web-data-Viz</a:t>
            </a:r>
          </a:p>
          <a:p>
            <a:pPr algn="l" marL="1077658" indent="-538829" lvl="1">
              <a:lnSpc>
                <a:spcPts val="6988"/>
              </a:lnSpc>
              <a:buFont typeface="Arial"/>
              <a:buChar char="•"/>
            </a:pPr>
            <a:r>
              <a:rPr lang="en-US" sz="4991">
                <a:solidFill>
                  <a:srgbClr val="FFFFFF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C</a:t>
            </a:r>
            <a:r>
              <a:rPr lang="en-US" sz="4991">
                <a:solidFill>
                  <a:srgbClr val="FFFFFF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onsistência</a:t>
            </a:r>
          </a:p>
          <a:p>
            <a:pPr algn="l" marL="1077658" indent="-538829" lvl="1">
              <a:lnSpc>
                <a:spcPts val="6988"/>
              </a:lnSpc>
              <a:buFont typeface="Arial"/>
              <a:buChar char="•"/>
            </a:pPr>
            <a:r>
              <a:rPr lang="en-US" sz="4991">
                <a:solidFill>
                  <a:srgbClr val="FFFFFF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Design</a:t>
            </a:r>
          </a:p>
          <a:p>
            <a:pPr algn="l" marL="1077658" indent="-538829" lvl="1">
              <a:lnSpc>
                <a:spcPts val="6988"/>
              </a:lnSpc>
              <a:buFont typeface="Arial"/>
              <a:buChar char="•"/>
            </a:pPr>
            <a:r>
              <a:rPr lang="en-US" sz="4991">
                <a:solidFill>
                  <a:srgbClr val="FFFFFF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Código Consciente</a:t>
            </a:r>
          </a:p>
          <a:p>
            <a:pPr algn="l">
              <a:lnSpc>
                <a:spcPts val="6988"/>
              </a:lnSpc>
            </a:pPr>
          </a:p>
          <a:p>
            <a:pPr algn="l">
              <a:lnSpc>
                <a:spcPts val="6988"/>
              </a:lnSpc>
            </a:pPr>
            <a:r>
              <a:rPr lang="en-US" sz="4991">
                <a:solidFill>
                  <a:srgbClr val="0B9FEB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Seguir em Frente mesmo</a:t>
            </a:r>
          </a:p>
          <a:p>
            <a:pPr algn="l">
              <a:lnSpc>
                <a:spcPts val="6988"/>
              </a:lnSpc>
            </a:pPr>
            <a:r>
              <a:rPr lang="en-US" sz="4991">
                <a:solidFill>
                  <a:srgbClr val="0B9FEB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Quando estiver dificil!!</a:t>
            </a:r>
          </a:p>
          <a:p>
            <a:pPr algn="l">
              <a:lnSpc>
                <a:spcPts val="698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35430" y="-4175824"/>
            <a:ext cx="6929442" cy="6860147"/>
          </a:xfrm>
          <a:custGeom>
            <a:avLst/>
            <a:gdLst/>
            <a:ahLst/>
            <a:cxnLst/>
            <a:rect r="r" b="b" t="t" l="l"/>
            <a:pathLst>
              <a:path h="6860147" w="6929442">
                <a:moveTo>
                  <a:pt x="0" y="0"/>
                </a:moveTo>
                <a:lnTo>
                  <a:pt x="6929441" y="0"/>
                </a:lnTo>
                <a:lnTo>
                  <a:pt x="6929441" y="6860148"/>
                </a:lnTo>
                <a:lnTo>
                  <a:pt x="0" y="686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4415" y="3465104"/>
            <a:ext cx="5404464" cy="4145626"/>
            <a:chOff x="0" y="0"/>
            <a:chExt cx="2253538" cy="1728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3538" cy="1728631"/>
            </a:xfrm>
            <a:custGeom>
              <a:avLst/>
              <a:gdLst/>
              <a:ahLst/>
              <a:cxnLst/>
              <a:rect r="r" b="b" t="t" l="l"/>
              <a:pathLst>
                <a:path h="1728631" w="2253538">
                  <a:moveTo>
                    <a:pt x="73058" y="0"/>
                  </a:moveTo>
                  <a:lnTo>
                    <a:pt x="2180480" y="0"/>
                  </a:lnTo>
                  <a:cubicBezTo>
                    <a:pt x="2220829" y="0"/>
                    <a:pt x="2253538" y="32709"/>
                    <a:pt x="2253538" y="73058"/>
                  </a:cubicBezTo>
                  <a:lnTo>
                    <a:pt x="2253538" y="1655573"/>
                  </a:lnTo>
                  <a:cubicBezTo>
                    <a:pt x="2253538" y="1695922"/>
                    <a:pt x="2220829" y="1728631"/>
                    <a:pt x="2180480" y="1728631"/>
                  </a:cubicBezTo>
                  <a:lnTo>
                    <a:pt x="73058" y="1728631"/>
                  </a:lnTo>
                  <a:cubicBezTo>
                    <a:pt x="32709" y="1728631"/>
                    <a:pt x="0" y="1695922"/>
                    <a:pt x="0" y="1655573"/>
                  </a:cubicBezTo>
                  <a:lnTo>
                    <a:pt x="0" y="73058"/>
                  </a:lnTo>
                  <a:cubicBezTo>
                    <a:pt x="0" y="32709"/>
                    <a:pt x="32709" y="0"/>
                    <a:pt x="730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53538" cy="1766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3028" y="3545351"/>
            <a:ext cx="4912601" cy="3794985"/>
          </a:xfrm>
          <a:custGeom>
            <a:avLst/>
            <a:gdLst/>
            <a:ahLst/>
            <a:cxnLst/>
            <a:rect r="r" b="b" t="t" l="l"/>
            <a:pathLst>
              <a:path h="3794985" w="4912601">
                <a:moveTo>
                  <a:pt x="0" y="0"/>
                </a:moveTo>
                <a:lnTo>
                  <a:pt x="4912601" y="0"/>
                </a:lnTo>
                <a:lnTo>
                  <a:pt x="4912601" y="3794984"/>
                </a:lnTo>
                <a:lnTo>
                  <a:pt x="0" y="3794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59157" y="3465104"/>
            <a:ext cx="4145626" cy="4145626"/>
          </a:xfrm>
          <a:custGeom>
            <a:avLst/>
            <a:gdLst/>
            <a:ahLst/>
            <a:cxnLst/>
            <a:rect r="r" b="b" t="t" l="l"/>
            <a:pathLst>
              <a:path h="4145626" w="4145626">
                <a:moveTo>
                  <a:pt x="0" y="0"/>
                </a:moveTo>
                <a:lnTo>
                  <a:pt x="4145626" y="0"/>
                </a:lnTo>
                <a:lnTo>
                  <a:pt x="4145626" y="4145626"/>
                </a:lnTo>
                <a:lnTo>
                  <a:pt x="0" y="4145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97709" y="3688531"/>
            <a:ext cx="3527704" cy="3698772"/>
          </a:xfrm>
          <a:custGeom>
            <a:avLst/>
            <a:gdLst/>
            <a:ahLst/>
            <a:cxnLst/>
            <a:rect r="r" b="b" t="t" l="l"/>
            <a:pathLst>
              <a:path h="3698772" w="3527704">
                <a:moveTo>
                  <a:pt x="0" y="0"/>
                </a:moveTo>
                <a:lnTo>
                  <a:pt x="3527704" y="0"/>
                </a:lnTo>
                <a:lnTo>
                  <a:pt x="3527704" y="3698772"/>
                </a:lnTo>
                <a:lnTo>
                  <a:pt x="0" y="3698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92430" y="3412901"/>
            <a:ext cx="2777490" cy="4114800"/>
          </a:xfrm>
          <a:custGeom>
            <a:avLst/>
            <a:gdLst/>
            <a:ahLst/>
            <a:cxnLst/>
            <a:rect r="r" b="b" t="t" l="l"/>
            <a:pathLst>
              <a:path h="4114800" w="2777490">
                <a:moveTo>
                  <a:pt x="0" y="0"/>
                </a:moveTo>
                <a:lnTo>
                  <a:pt x="2777490" y="0"/>
                </a:lnTo>
                <a:lnTo>
                  <a:pt x="27774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55404" y="933450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Agradecimentos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5404" y="4661122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7806" y="-1866432"/>
            <a:ext cx="6932359" cy="6860147"/>
          </a:xfrm>
          <a:custGeom>
            <a:avLst/>
            <a:gdLst/>
            <a:ahLst/>
            <a:cxnLst/>
            <a:rect r="r" b="b" t="t" l="l"/>
            <a:pathLst>
              <a:path h="6860147" w="6932359">
                <a:moveTo>
                  <a:pt x="0" y="0"/>
                </a:moveTo>
                <a:lnTo>
                  <a:pt x="6932360" y="0"/>
                </a:lnTo>
                <a:lnTo>
                  <a:pt x="6932360" y="6860147"/>
                </a:lnTo>
                <a:lnTo>
                  <a:pt x="0" y="6860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96498" y="7582277"/>
            <a:ext cx="6932359" cy="6860147"/>
          </a:xfrm>
          <a:custGeom>
            <a:avLst/>
            <a:gdLst/>
            <a:ahLst/>
            <a:cxnLst/>
            <a:rect r="r" b="b" t="t" l="l"/>
            <a:pathLst>
              <a:path h="6860147" w="6932359">
                <a:moveTo>
                  <a:pt x="0" y="0"/>
                </a:moveTo>
                <a:lnTo>
                  <a:pt x="6932359" y="0"/>
                </a:lnTo>
                <a:lnTo>
                  <a:pt x="6932359" y="6860148"/>
                </a:lnTo>
                <a:lnTo>
                  <a:pt x="0" y="686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3676" y="5143500"/>
            <a:ext cx="8378848" cy="4877555"/>
          </a:xfrm>
          <a:custGeom>
            <a:avLst/>
            <a:gdLst/>
            <a:ahLst/>
            <a:cxnLst/>
            <a:rect r="r" b="b" t="t" l="l"/>
            <a:pathLst>
              <a:path h="4877555" w="8378848">
                <a:moveTo>
                  <a:pt x="0" y="0"/>
                </a:moveTo>
                <a:lnTo>
                  <a:pt x="8378848" y="0"/>
                </a:lnTo>
                <a:lnTo>
                  <a:pt x="8378848" y="4877555"/>
                </a:lnTo>
                <a:lnTo>
                  <a:pt x="0" y="4877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14" r="0" b="-2756"/>
            </a:stretch>
          </a:blipFill>
          <a:ln w="104775" cap="rnd">
            <a:solidFill>
              <a:srgbClr val="0B9FEB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614649" y="242910"/>
            <a:ext cx="2319182" cy="4514224"/>
          </a:xfrm>
          <a:custGeom>
            <a:avLst/>
            <a:gdLst/>
            <a:ahLst/>
            <a:cxnLst/>
            <a:rect r="r" b="b" t="t" l="l"/>
            <a:pathLst>
              <a:path h="4514224" w="2319182">
                <a:moveTo>
                  <a:pt x="0" y="0"/>
                </a:moveTo>
                <a:lnTo>
                  <a:pt x="2319182" y="0"/>
                </a:lnTo>
                <a:lnTo>
                  <a:pt x="2319182" y="4514224"/>
                </a:lnTo>
                <a:lnTo>
                  <a:pt x="0" y="451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52400" cap="rnd">
            <a:solidFill>
              <a:srgbClr val="0B9FEB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82716" y="4993715"/>
            <a:ext cx="6932359" cy="6860147"/>
          </a:xfrm>
          <a:custGeom>
            <a:avLst/>
            <a:gdLst/>
            <a:ahLst/>
            <a:cxnLst/>
            <a:rect r="r" b="b" t="t" l="l"/>
            <a:pathLst>
              <a:path h="6860147" w="6932359">
                <a:moveTo>
                  <a:pt x="0" y="0"/>
                </a:moveTo>
                <a:lnTo>
                  <a:pt x="6932360" y="0"/>
                </a:lnTo>
                <a:lnTo>
                  <a:pt x="6932360" y="6860147"/>
                </a:lnTo>
                <a:lnTo>
                  <a:pt x="0" y="6860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5143500"/>
            <a:ext cx="8690520" cy="4877555"/>
          </a:xfrm>
          <a:custGeom>
            <a:avLst/>
            <a:gdLst/>
            <a:ahLst/>
            <a:cxnLst/>
            <a:rect r="r" b="b" t="t" l="l"/>
            <a:pathLst>
              <a:path h="4877555" w="8690520">
                <a:moveTo>
                  <a:pt x="0" y="0"/>
                </a:moveTo>
                <a:lnTo>
                  <a:pt x="8690520" y="0"/>
                </a:lnTo>
                <a:lnTo>
                  <a:pt x="8690520" y="4877555"/>
                </a:lnTo>
                <a:lnTo>
                  <a:pt x="0" y="4877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52400" cap="rnd">
            <a:solidFill>
              <a:srgbClr val="0B9FEB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-343983" y="176235"/>
            <a:ext cx="16153120" cy="66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9"/>
              </a:lnSpc>
            </a:pPr>
            <a:r>
              <a:rPr lang="en-US" sz="3978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Sobre a importância do Futebol Americano para mim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3676" y="1956097"/>
            <a:ext cx="12533822" cy="245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4690">
                <a:solidFill>
                  <a:srgbClr val="0B9FEB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Linha da vida:</a:t>
            </a:r>
          </a:p>
          <a:p>
            <a:pPr algn="l" marL="1012590" indent="-506295" lvl="1">
              <a:lnSpc>
                <a:spcPts val="6566"/>
              </a:lnSpc>
              <a:buFont typeface="Arial"/>
              <a:buChar char="•"/>
            </a:pPr>
            <a:r>
              <a:rPr lang="en-US" sz="4690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Inicio da Etec</a:t>
            </a:r>
          </a:p>
          <a:p>
            <a:pPr algn="l" marL="1012590" indent="-506295" lvl="1">
              <a:lnSpc>
                <a:spcPts val="6566"/>
              </a:lnSpc>
              <a:buFont typeface="Arial"/>
              <a:buChar char="•"/>
            </a:pPr>
            <a:r>
              <a:rPr lang="en-US" sz="4690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Entrada no Time principal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06844"/>
            <a:ext cx="7589855" cy="3303819"/>
          </a:xfrm>
          <a:custGeom>
            <a:avLst/>
            <a:gdLst/>
            <a:ahLst/>
            <a:cxnLst/>
            <a:rect r="r" b="b" t="t" l="l"/>
            <a:pathLst>
              <a:path h="3303819" w="7589855">
                <a:moveTo>
                  <a:pt x="0" y="0"/>
                </a:moveTo>
                <a:lnTo>
                  <a:pt x="7589855" y="0"/>
                </a:lnTo>
                <a:lnTo>
                  <a:pt x="7589855" y="3303819"/>
                </a:lnTo>
                <a:lnTo>
                  <a:pt x="0" y="3303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33350" cap="rnd">
            <a:solidFill>
              <a:srgbClr val="0C96DF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843919" y="6773371"/>
            <a:ext cx="6932359" cy="6860147"/>
          </a:xfrm>
          <a:custGeom>
            <a:avLst/>
            <a:gdLst/>
            <a:ahLst/>
            <a:cxnLst/>
            <a:rect r="r" b="b" t="t" l="l"/>
            <a:pathLst>
              <a:path h="6860147" w="6932359">
                <a:moveTo>
                  <a:pt x="0" y="0"/>
                </a:moveTo>
                <a:lnTo>
                  <a:pt x="6932360" y="0"/>
                </a:lnTo>
                <a:lnTo>
                  <a:pt x="6932360" y="6860147"/>
                </a:lnTo>
                <a:lnTo>
                  <a:pt x="0" y="6860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608768"/>
            <a:ext cx="4580314" cy="3435236"/>
          </a:xfrm>
          <a:custGeom>
            <a:avLst/>
            <a:gdLst/>
            <a:ahLst/>
            <a:cxnLst/>
            <a:rect r="r" b="b" t="t" l="l"/>
            <a:pathLst>
              <a:path h="3435236" w="4580314">
                <a:moveTo>
                  <a:pt x="0" y="0"/>
                </a:moveTo>
                <a:lnTo>
                  <a:pt x="4580314" y="0"/>
                </a:lnTo>
                <a:lnTo>
                  <a:pt x="4580314" y="3435236"/>
                </a:lnTo>
                <a:lnTo>
                  <a:pt x="0" y="3435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33350" cap="rnd">
            <a:solidFill>
              <a:srgbClr val="0B9FEB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082400" y="6429797"/>
            <a:ext cx="6932359" cy="6860147"/>
          </a:xfrm>
          <a:custGeom>
            <a:avLst/>
            <a:gdLst/>
            <a:ahLst/>
            <a:cxnLst/>
            <a:rect r="r" b="b" t="t" l="l"/>
            <a:pathLst>
              <a:path h="6860147" w="6932359">
                <a:moveTo>
                  <a:pt x="0" y="0"/>
                </a:moveTo>
                <a:lnTo>
                  <a:pt x="6932359" y="0"/>
                </a:lnTo>
                <a:lnTo>
                  <a:pt x="6932359" y="6860147"/>
                </a:lnTo>
                <a:lnTo>
                  <a:pt x="0" y="6860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64194" y="4793179"/>
            <a:ext cx="7225995" cy="4046557"/>
          </a:xfrm>
          <a:custGeom>
            <a:avLst/>
            <a:gdLst/>
            <a:ahLst/>
            <a:cxnLst/>
            <a:rect r="r" b="b" t="t" l="l"/>
            <a:pathLst>
              <a:path h="4046557" w="7225995">
                <a:moveTo>
                  <a:pt x="0" y="0"/>
                </a:moveTo>
                <a:lnTo>
                  <a:pt x="7225995" y="0"/>
                </a:lnTo>
                <a:lnTo>
                  <a:pt x="7225995" y="4046558"/>
                </a:lnTo>
                <a:lnTo>
                  <a:pt x="0" y="4046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23825" cap="rnd">
            <a:solidFill>
              <a:srgbClr val="0B9FEB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0" y="159195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A origem do Futebol Americano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2566" y="4928637"/>
            <a:ext cx="9222123" cy="39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</a:pPr>
            <a:r>
              <a:rPr lang="en-US" sz="2349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Inicio da padronização das regras 1869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133077" y="9220200"/>
            <a:ext cx="8627349" cy="36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7"/>
              </a:lnSpc>
            </a:pPr>
            <a:r>
              <a:rPr lang="en-US" sz="2197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Consolidação das regras 1880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5804" y="8979552"/>
            <a:ext cx="10342775" cy="44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</a:pPr>
            <a:r>
              <a:rPr lang="en-US" sz="2634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Criação da NFL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7620" y="1234644"/>
            <a:ext cx="455403" cy="9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15"/>
              </a:lnSpc>
              <a:spcBef>
                <a:spcPct val="0"/>
              </a:spcBef>
            </a:pPr>
            <a:r>
              <a:rPr lang="en-US" sz="5368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272638"/>
            <a:ext cx="501138" cy="9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15"/>
              </a:lnSpc>
              <a:spcBef>
                <a:spcPct val="0"/>
              </a:spcBef>
            </a:pPr>
            <a:r>
              <a:rPr lang="en-US" sz="5368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07215" y="4280938"/>
            <a:ext cx="520232" cy="9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15"/>
              </a:lnSpc>
              <a:spcBef>
                <a:spcPct val="0"/>
              </a:spcBef>
            </a:pPr>
            <a:r>
              <a:rPr lang="en-US" sz="5368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955449" y="-3430074"/>
            <a:ext cx="6932359" cy="6860147"/>
          </a:xfrm>
          <a:custGeom>
            <a:avLst/>
            <a:gdLst/>
            <a:ahLst/>
            <a:cxnLst/>
            <a:rect r="r" b="b" t="t" l="l"/>
            <a:pathLst>
              <a:path h="6860147" w="6932359">
                <a:moveTo>
                  <a:pt x="0" y="0"/>
                </a:moveTo>
                <a:lnTo>
                  <a:pt x="6932359" y="0"/>
                </a:lnTo>
                <a:lnTo>
                  <a:pt x="6932359" y="6860148"/>
                </a:lnTo>
                <a:lnTo>
                  <a:pt x="0" y="6860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701" y="1520759"/>
            <a:ext cx="5499138" cy="3319639"/>
          </a:xfrm>
          <a:custGeom>
            <a:avLst/>
            <a:gdLst/>
            <a:ahLst/>
            <a:cxnLst/>
            <a:rect r="r" b="b" t="t" l="l"/>
            <a:pathLst>
              <a:path h="3319639" w="5499138">
                <a:moveTo>
                  <a:pt x="0" y="0"/>
                </a:moveTo>
                <a:lnTo>
                  <a:pt x="5499138" y="0"/>
                </a:lnTo>
                <a:lnTo>
                  <a:pt x="5499138" y="3319639"/>
                </a:lnTo>
                <a:lnTo>
                  <a:pt x="0" y="331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74" r="0" b="-18166"/>
            </a:stretch>
          </a:blipFill>
          <a:ln w="133350" cap="rnd">
            <a:solidFill>
              <a:srgbClr val="0C96DF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893230" y="1545139"/>
            <a:ext cx="5720931" cy="3203722"/>
          </a:xfrm>
          <a:custGeom>
            <a:avLst/>
            <a:gdLst/>
            <a:ahLst/>
            <a:cxnLst/>
            <a:rect r="r" b="b" t="t" l="l"/>
            <a:pathLst>
              <a:path h="3203722" w="5720931">
                <a:moveTo>
                  <a:pt x="0" y="0"/>
                </a:moveTo>
                <a:lnTo>
                  <a:pt x="5720931" y="0"/>
                </a:lnTo>
                <a:lnTo>
                  <a:pt x="5720931" y="3203722"/>
                </a:lnTo>
                <a:lnTo>
                  <a:pt x="0" y="320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52400" cap="rnd">
            <a:solidFill>
              <a:srgbClr val="0C96DF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8872" y="5724995"/>
            <a:ext cx="5477967" cy="3044422"/>
          </a:xfrm>
          <a:custGeom>
            <a:avLst/>
            <a:gdLst/>
            <a:ahLst/>
            <a:cxnLst/>
            <a:rect r="r" b="b" t="t" l="l"/>
            <a:pathLst>
              <a:path h="3044422" w="5477967">
                <a:moveTo>
                  <a:pt x="0" y="0"/>
                </a:moveTo>
                <a:lnTo>
                  <a:pt x="5477967" y="0"/>
                </a:lnTo>
                <a:lnTo>
                  <a:pt x="5477967" y="3044423"/>
                </a:lnTo>
                <a:lnTo>
                  <a:pt x="0" y="3044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667" r="0" b="-5667"/>
            </a:stretch>
          </a:blipFill>
          <a:ln w="95250" cap="rnd">
            <a:solidFill>
              <a:srgbClr val="0C96DF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316591" y="5407031"/>
            <a:ext cx="7558745" cy="4309672"/>
          </a:xfrm>
          <a:custGeom>
            <a:avLst/>
            <a:gdLst/>
            <a:ahLst/>
            <a:cxnLst/>
            <a:rect r="r" b="b" t="t" l="l"/>
            <a:pathLst>
              <a:path h="4309672" w="7558745">
                <a:moveTo>
                  <a:pt x="0" y="0"/>
                </a:moveTo>
                <a:lnTo>
                  <a:pt x="7558744" y="0"/>
                </a:lnTo>
                <a:lnTo>
                  <a:pt x="7558744" y="4309672"/>
                </a:lnTo>
                <a:lnTo>
                  <a:pt x="0" y="4309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699" r="0" b="-4699"/>
            </a:stretch>
          </a:blipFill>
          <a:ln w="152400" cap="rnd">
            <a:solidFill>
              <a:srgbClr val="0C96DF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-627845" y="189396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A vinda do esporte para o Brasil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3963" y="8880532"/>
            <a:ext cx="4806615" cy="6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6"/>
              </a:lnSpc>
            </a:pPr>
            <a:r>
              <a:rPr lang="en-US" sz="1847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Criação da Confederação Brasileira de Fudebol Americano 2007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7574" y="4802298"/>
            <a:ext cx="4839392" cy="31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860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Narrador Luciano do Valle dec 1980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154151"/>
            <a:ext cx="455403" cy="91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15"/>
              </a:lnSpc>
              <a:spcBef>
                <a:spcPct val="0"/>
              </a:spcBef>
            </a:pPr>
            <a:r>
              <a:rPr lang="en-US" sz="5368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5215514"/>
            <a:ext cx="497743" cy="91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64"/>
              </a:lnSpc>
              <a:spcBef>
                <a:spcPct val="0"/>
              </a:spcBef>
            </a:pPr>
            <a:r>
              <a:rPr lang="en-US" sz="5331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66042" y="9669078"/>
            <a:ext cx="6179448" cy="4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</a:pPr>
            <a:r>
              <a:rPr lang="en-US" sz="2375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Primeiro jogo da Nfl no brasil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90141" y="5019675"/>
            <a:ext cx="652899" cy="1164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6"/>
              </a:lnSpc>
              <a:spcBef>
                <a:spcPct val="0"/>
              </a:spcBef>
            </a:pPr>
            <a:r>
              <a:rPr lang="en-US" sz="6854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20208" y="4813719"/>
            <a:ext cx="4806615" cy="30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6"/>
              </a:lnSpc>
            </a:pPr>
            <a:r>
              <a:rPr lang="en-US" sz="1847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Primeira partida nacional 2008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56686" y="1180304"/>
            <a:ext cx="516708" cy="91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64"/>
              </a:lnSpc>
              <a:spcBef>
                <a:spcPct val="0"/>
              </a:spcBef>
            </a:pPr>
            <a:r>
              <a:rPr lang="en-US" sz="5331">
                <a:solidFill>
                  <a:srgbClr val="F8D50E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80683" y="6755120"/>
            <a:ext cx="6929442" cy="6860147"/>
          </a:xfrm>
          <a:custGeom>
            <a:avLst/>
            <a:gdLst/>
            <a:ahLst/>
            <a:cxnLst/>
            <a:rect r="r" b="b" t="t" l="l"/>
            <a:pathLst>
              <a:path h="6860147" w="6929442">
                <a:moveTo>
                  <a:pt x="0" y="0"/>
                </a:moveTo>
                <a:lnTo>
                  <a:pt x="6929442" y="0"/>
                </a:lnTo>
                <a:lnTo>
                  <a:pt x="6929442" y="6860147"/>
                </a:lnTo>
                <a:lnTo>
                  <a:pt x="0" y="6860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77466" y="-3315086"/>
            <a:ext cx="6929442" cy="6860147"/>
          </a:xfrm>
          <a:custGeom>
            <a:avLst/>
            <a:gdLst/>
            <a:ahLst/>
            <a:cxnLst/>
            <a:rect r="r" b="b" t="t" l="l"/>
            <a:pathLst>
              <a:path h="6860147" w="6929442">
                <a:moveTo>
                  <a:pt x="0" y="0"/>
                </a:moveTo>
                <a:lnTo>
                  <a:pt x="6929441" y="0"/>
                </a:lnTo>
                <a:lnTo>
                  <a:pt x="6929441" y="6860148"/>
                </a:lnTo>
                <a:lnTo>
                  <a:pt x="0" y="686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60642" y="620372"/>
            <a:ext cx="7484762" cy="4208822"/>
          </a:xfrm>
          <a:custGeom>
            <a:avLst/>
            <a:gdLst/>
            <a:ahLst/>
            <a:cxnLst/>
            <a:rect r="r" b="b" t="t" l="l"/>
            <a:pathLst>
              <a:path h="4208822" w="7484762">
                <a:moveTo>
                  <a:pt x="0" y="0"/>
                </a:moveTo>
                <a:lnTo>
                  <a:pt x="7484762" y="0"/>
                </a:lnTo>
                <a:lnTo>
                  <a:pt x="7484762" y="4208823"/>
                </a:lnTo>
                <a:lnTo>
                  <a:pt x="0" y="4208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14300" cap="rnd">
            <a:solidFill>
              <a:srgbClr val="0C96DF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740535" y="2070524"/>
            <a:ext cx="9254871" cy="7022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7282" indent="-433641" lvl="1">
              <a:lnSpc>
                <a:spcPts val="5623"/>
              </a:lnSpc>
              <a:buFont typeface="Arial"/>
              <a:buChar char="•"/>
            </a:pPr>
            <a:r>
              <a:rPr lang="en-US" sz="4017">
                <a:solidFill>
                  <a:srgbClr val="FFFFFF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Pagina de aprendizado centralizado do Futebol Americano </a:t>
            </a:r>
          </a:p>
          <a:p>
            <a:pPr algn="l">
              <a:lnSpc>
                <a:spcPts val="5623"/>
              </a:lnSpc>
            </a:pPr>
          </a:p>
          <a:p>
            <a:pPr algn="l" marL="867282" indent="-433641" lvl="1">
              <a:lnSpc>
                <a:spcPts val="5623"/>
              </a:lnSpc>
              <a:buFont typeface="Arial"/>
              <a:buChar char="•"/>
            </a:pPr>
            <a:r>
              <a:rPr lang="en-US" sz="4017">
                <a:solidFill>
                  <a:srgbClr val="FFFFFF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Ajudar pessoas que  queiram  praticar o futebol americano</a:t>
            </a:r>
          </a:p>
          <a:p>
            <a:pPr algn="l">
              <a:lnSpc>
                <a:spcPts val="5623"/>
              </a:lnSpc>
            </a:pPr>
          </a:p>
          <a:p>
            <a:pPr algn="l" marL="867282" indent="-433641" lvl="1">
              <a:lnSpc>
                <a:spcPts val="5623"/>
              </a:lnSpc>
              <a:buFont typeface="Arial"/>
              <a:buChar char="•"/>
            </a:pPr>
            <a:r>
              <a:rPr lang="en-US" sz="4017">
                <a:solidFill>
                  <a:srgbClr val="FFFFFF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AJudar esses praticantes a encontrarem times na sua região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674254" y="366480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O objetivo do projeto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41220" y="2623265"/>
            <a:ext cx="5531476" cy="5531476"/>
          </a:xfrm>
          <a:custGeom>
            <a:avLst/>
            <a:gdLst/>
            <a:ahLst/>
            <a:cxnLst/>
            <a:rect r="r" b="b" t="t" l="l"/>
            <a:pathLst>
              <a:path h="5531476" w="5531476">
                <a:moveTo>
                  <a:pt x="0" y="0"/>
                </a:moveTo>
                <a:lnTo>
                  <a:pt x="5531476" y="0"/>
                </a:lnTo>
                <a:lnTo>
                  <a:pt x="5531476" y="5531477"/>
                </a:lnTo>
                <a:lnTo>
                  <a:pt x="0" y="5531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1238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5586748" y="-3051220"/>
            <a:ext cx="6929442" cy="6860147"/>
          </a:xfrm>
          <a:custGeom>
            <a:avLst/>
            <a:gdLst/>
            <a:ahLst/>
            <a:cxnLst/>
            <a:rect r="r" b="b" t="t" l="l"/>
            <a:pathLst>
              <a:path h="6860147" w="6929442">
                <a:moveTo>
                  <a:pt x="0" y="0"/>
                </a:moveTo>
                <a:lnTo>
                  <a:pt x="6929442" y="0"/>
                </a:lnTo>
                <a:lnTo>
                  <a:pt x="6929442" y="6860148"/>
                </a:lnTo>
                <a:lnTo>
                  <a:pt x="0" y="686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0177" y="2623265"/>
            <a:ext cx="5531476" cy="5531476"/>
          </a:xfrm>
          <a:custGeom>
            <a:avLst/>
            <a:gdLst/>
            <a:ahLst/>
            <a:cxnLst/>
            <a:rect r="r" b="b" t="t" l="l"/>
            <a:pathLst>
              <a:path h="5531476" w="5531476">
                <a:moveTo>
                  <a:pt x="0" y="0"/>
                </a:moveTo>
                <a:lnTo>
                  <a:pt x="5531476" y="0"/>
                </a:lnTo>
                <a:lnTo>
                  <a:pt x="5531476" y="5531477"/>
                </a:lnTo>
                <a:lnTo>
                  <a:pt x="0" y="5531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w="1238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639782" y="8290775"/>
            <a:ext cx="6929442" cy="6860147"/>
          </a:xfrm>
          <a:custGeom>
            <a:avLst/>
            <a:gdLst/>
            <a:ahLst/>
            <a:cxnLst/>
            <a:rect r="r" b="b" t="t" l="l"/>
            <a:pathLst>
              <a:path h="6860147" w="6929442">
                <a:moveTo>
                  <a:pt x="0" y="0"/>
                </a:moveTo>
                <a:lnTo>
                  <a:pt x="6929441" y="0"/>
                </a:lnTo>
                <a:lnTo>
                  <a:pt x="6929441" y="6860147"/>
                </a:lnTo>
                <a:lnTo>
                  <a:pt x="0" y="6860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546322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ODS  da Onu Ligadas ao projeto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4966" y="2086219"/>
            <a:ext cx="14514635" cy="7172081"/>
          </a:xfrm>
          <a:custGeom>
            <a:avLst/>
            <a:gdLst/>
            <a:ahLst/>
            <a:cxnLst/>
            <a:rect r="r" b="b" t="t" l="l"/>
            <a:pathLst>
              <a:path h="7172081" w="14514635">
                <a:moveTo>
                  <a:pt x="0" y="0"/>
                </a:moveTo>
                <a:lnTo>
                  <a:pt x="14514635" y="0"/>
                </a:lnTo>
                <a:lnTo>
                  <a:pt x="14514635" y="7172081"/>
                </a:lnTo>
                <a:lnTo>
                  <a:pt x="0" y="7172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1" r="0" b="0"/>
            </a:stretch>
          </a:blipFill>
          <a:ln w="123825" cap="rnd">
            <a:solidFill>
              <a:srgbClr val="0C96DF"/>
            </a:solidFill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-1738648" y="610717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Diagrama de Negócios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473176" y="8403465"/>
            <a:ext cx="6929442" cy="6860147"/>
          </a:xfrm>
          <a:custGeom>
            <a:avLst/>
            <a:gdLst/>
            <a:ahLst/>
            <a:cxnLst/>
            <a:rect r="r" b="b" t="t" l="l"/>
            <a:pathLst>
              <a:path h="6860147" w="6929442">
                <a:moveTo>
                  <a:pt x="0" y="0"/>
                </a:moveTo>
                <a:lnTo>
                  <a:pt x="6929442" y="0"/>
                </a:lnTo>
                <a:lnTo>
                  <a:pt x="6929442" y="6860147"/>
                </a:lnTo>
                <a:lnTo>
                  <a:pt x="0" y="6860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49376" y="-3543612"/>
            <a:ext cx="6929442" cy="6860147"/>
          </a:xfrm>
          <a:custGeom>
            <a:avLst/>
            <a:gdLst/>
            <a:ahLst/>
            <a:cxnLst/>
            <a:rect r="r" b="b" t="t" l="l"/>
            <a:pathLst>
              <a:path h="6860147" w="6929442">
                <a:moveTo>
                  <a:pt x="0" y="0"/>
                </a:moveTo>
                <a:lnTo>
                  <a:pt x="6929442" y="0"/>
                </a:lnTo>
                <a:lnTo>
                  <a:pt x="6929442" y="6860147"/>
                </a:lnTo>
                <a:lnTo>
                  <a:pt x="0" y="6860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706200" y="8813442"/>
            <a:ext cx="6929442" cy="6860147"/>
          </a:xfrm>
          <a:custGeom>
            <a:avLst/>
            <a:gdLst/>
            <a:ahLst/>
            <a:cxnLst/>
            <a:rect r="r" b="b" t="t" l="l"/>
            <a:pathLst>
              <a:path h="6860147" w="6929442">
                <a:moveTo>
                  <a:pt x="0" y="0"/>
                </a:moveTo>
                <a:lnTo>
                  <a:pt x="6929442" y="0"/>
                </a:lnTo>
                <a:lnTo>
                  <a:pt x="6929442" y="6860147"/>
                </a:lnTo>
                <a:lnTo>
                  <a:pt x="0" y="6860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9419" y="1581682"/>
            <a:ext cx="14242764" cy="8082769"/>
          </a:xfrm>
          <a:custGeom>
            <a:avLst/>
            <a:gdLst/>
            <a:ahLst/>
            <a:cxnLst/>
            <a:rect r="r" b="b" t="t" l="l"/>
            <a:pathLst>
              <a:path h="8082769" w="14242764">
                <a:moveTo>
                  <a:pt x="0" y="0"/>
                </a:moveTo>
                <a:lnTo>
                  <a:pt x="14242765" y="0"/>
                </a:lnTo>
                <a:lnTo>
                  <a:pt x="14242765" y="8082769"/>
                </a:lnTo>
                <a:lnTo>
                  <a:pt x="0" y="8082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23825" cap="sq">
            <a:solidFill>
              <a:srgbClr val="0C96DF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-289775" y="546322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Diagrama de Solução Técnica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5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94227" y="1608031"/>
            <a:ext cx="7565073" cy="4472850"/>
          </a:xfrm>
          <a:custGeom>
            <a:avLst/>
            <a:gdLst/>
            <a:ahLst/>
            <a:cxnLst/>
            <a:rect r="r" b="b" t="t" l="l"/>
            <a:pathLst>
              <a:path h="4472850" w="7565073">
                <a:moveTo>
                  <a:pt x="0" y="0"/>
                </a:moveTo>
                <a:lnTo>
                  <a:pt x="7565073" y="0"/>
                </a:lnTo>
                <a:lnTo>
                  <a:pt x="7565073" y="4472849"/>
                </a:lnTo>
                <a:lnTo>
                  <a:pt x="0" y="4472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02874" y="1707198"/>
            <a:ext cx="4002015" cy="4274515"/>
          </a:xfrm>
          <a:custGeom>
            <a:avLst/>
            <a:gdLst/>
            <a:ahLst/>
            <a:cxnLst/>
            <a:rect r="r" b="b" t="t" l="l"/>
            <a:pathLst>
              <a:path h="4274515" w="4002015">
                <a:moveTo>
                  <a:pt x="0" y="0"/>
                </a:moveTo>
                <a:lnTo>
                  <a:pt x="4002015" y="0"/>
                </a:lnTo>
                <a:lnTo>
                  <a:pt x="4002015" y="4274515"/>
                </a:lnTo>
                <a:lnTo>
                  <a:pt x="0" y="4274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95390" y="6427834"/>
            <a:ext cx="3397000" cy="3397000"/>
          </a:xfrm>
          <a:custGeom>
            <a:avLst/>
            <a:gdLst/>
            <a:ahLst/>
            <a:cxnLst/>
            <a:rect r="r" b="b" t="t" l="l"/>
            <a:pathLst>
              <a:path h="3397000" w="3397000">
                <a:moveTo>
                  <a:pt x="0" y="0"/>
                </a:moveTo>
                <a:lnTo>
                  <a:pt x="3397000" y="0"/>
                </a:lnTo>
                <a:lnTo>
                  <a:pt x="3397000" y="3397000"/>
                </a:lnTo>
                <a:lnTo>
                  <a:pt x="0" y="339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6137" y="6273084"/>
            <a:ext cx="8447863" cy="3706500"/>
          </a:xfrm>
          <a:custGeom>
            <a:avLst/>
            <a:gdLst/>
            <a:ahLst/>
            <a:cxnLst/>
            <a:rect r="r" b="b" t="t" l="l"/>
            <a:pathLst>
              <a:path h="3706500" w="8447863">
                <a:moveTo>
                  <a:pt x="0" y="0"/>
                </a:moveTo>
                <a:lnTo>
                  <a:pt x="8447863" y="0"/>
                </a:lnTo>
                <a:lnTo>
                  <a:pt x="8447863" y="3706500"/>
                </a:lnTo>
                <a:lnTo>
                  <a:pt x="0" y="3706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05873" y="546322"/>
            <a:ext cx="13377192" cy="86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F6D411"/>
                </a:solidFill>
                <a:latin typeface="Mochiy Pop P One"/>
                <a:ea typeface="Mochiy Pop P One"/>
                <a:cs typeface="Mochiy Pop P One"/>
                <a:sym typeface="Mochiy Pop P One"/>
              </a:rPr>
              <a:t>Ferramentas de Organização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DAG6Ol9SoFE</dc:identifier>
  <dcterms:modified xsi:type="dcterms:W3CDTF">2011-08-01T06:04:30Z</dcterms:modified>
  <cp:revision>1</cp:revision>
  <dc:title>#445056</dc:title>
</cp:coreProperties>
</file>